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00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67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586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8149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516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82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225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698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92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57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00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603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649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13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12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99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912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7832F6FD-C7D3-4D35-B9A7-CE1572823DAC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1419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1837F908-40CE-49A7-97E3-FD2D2ECFA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" y="258575"/>
            <a:ext cx="11483340" cy="21431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第</a:t>
            </a:r>
            <a:r>
              <a:rPr kumimoji="0" lang="en-US" altLang="ja-JP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8</a:t>
            </a: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回日本精神薬学会総会・学術集会</a:t>
            </a:r>
            <a:br>
              <a:rPr kumimoji="0" lang="en-US" altLang="ja-JP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利益相反（ＣＯ Ｉ） 開示</a:t>
            </a:r>
            <a:b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　</a:t>
            </a:r>
            <a:br>
              <a:rPr kumimoji="0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</a:br>
            <a:r>
              <a:rPr kumimoji="0" lang="ja-JP" altLang="en-US" sz="2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  <a:t>筆頭演者氏名：〇〇〇〇〇</a:t>
            </a:r>
            <a:endParaRPr kumimoji="0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+mj-cs"/>
            </a:endParaRP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1711C0C4-FD61-4099-84FC-F647782C9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788" y="3414194"/>
            <a:ext cx="10746423" cy="1624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</a:t>
            </a:r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開示すべきＣＯＩ関係にある企業などはありません。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248260257"/>
      </p:ext>
    </p:extLst>
  </p:cSld>
  <p:clrMapOvr>
    <a:masterClrMapping/>
  </p:clrMapOvr>
</p:sld>
</file>

<file path=ppt/theme/theme1.xml><?xml version="1.0" encoding="utf-8"?>
<a:theme xmlns:a="http://schemas.openxmlformats.org/drawingml/2006/main" name="奥行">
  <a:themeElements>
    <a:clrScheme name="奥行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奥行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奥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奥行</Template>
  <TotalTime>63</TotalTime>
  <Words>42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Corbel</vt:lpstr>
      <vt:lpstr>Times New Roman</vt:lpstr>
      <vt:lpstr>奥行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Takanori Shirai (白井 孝典) / ［Ｍ］企（外販）</dc:creator>
  <cp:lastModifiedBy>Toshifumi Saito (斉藤 寿史) / ［東］Ｍ制</cp:lastModifiedBy>
  <cp:revision>11</cp:revision>
  <dcterms:created xsi:type="dcterms:W3CDTF">2021-08-11T07:06:53Z</dcterms:created>
  <dcterms:modified xsi:type="dcterms:W3CDTF">2023-11-29T01:32:25Z</dcterms:modified>
</cp:coreProperties>
</file>