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427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878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425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698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685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121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485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953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66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44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15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65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85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55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95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70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1429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1837F908-40CE-49A7-97E3-FD2D2ECFA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" y="258575"/>
            <a:ext cx="11483340" cy="21431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第</a:t>
            </a:r>
            <a:r>
              <a:rPr kumimoji="0" lang="en-US" altLang="ja-JP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8</a:t>
            </a: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回日本精神薬学会総会・学術集会</a:t>
            </a:r>
            <a:b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利益相反（ＣＯ Ｉ） 開示</a:t>
            </a:r>
            <a:b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　</a:t>
            </a:r>
            <a:br>
              <a:rPr kumimoji="0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</a:br>
            <a:r>
              <a:rPr kumimoji="0" lang="ja-JP" altLang="en-US" sz="2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  <a:t>筆頭演者氏名：〇〇〇〇〇</a:t>
            </a:r>
            <a:endParaRPr kumimoji="0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+mj-cs"/>
            </a:endParaRP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1711C0C4-FD61-4099-84FC-F647782C9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427" y="2757487"/>
            <a:ext cx="10746423" cy="3699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役員・顧問職・社員など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株式の保有　　　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特許権実施料など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講演料など　　　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原稿料・監修料など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研究費　　　　　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奨学（奨励）寄付金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寄附講座所属　　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その他報酬　　　　　　　　有 ・ 無 （　　　　　　　　　　　　　）</a:t>
            </a:r>
          </a:p>
        </p:txBody>
      </p:sp>
    </p:spTree>
    <p:extLst>
      <p:ext uri="{BB962C8B-B14F-4D97-AF65-F5344CB8AC3E}">
        <p14:creationId xmlns:p14="http://schemas.microsoft.com/office/powerpoint/2010/main" val="2248260257"/>
      </p:ext>
    </p:extLst>
  </p:cSld>
  <p:clrMapOvr>
    <a:masterClrMapping/>
  </p:clrMapOvr>
</p:sld>
</file>

<file path=ppt/theme/theme1.xml><?xml version="1.0" encoding="utf-8"?>
<a:theme xmlns:a="http://schemas.openxmlformats.org/drawingml/2006/main" name="奥行">
  <a:themeElements>
    <a:clrScheme name="奥行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奥行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奥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奥行</Template>
  <TotalTime>83</TotalTime>
  <Words>110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Corbel</vt:lpstr>
      <vt:lpstr>Times New Roman</vt:lpstr>
      <vt:lpstr>奥行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Takanori Shirai (白井 孝典) / ［Ｍ］企（外販）</dc:creator>
  <cp:lastModifiedBy>Toshifumi Saito (斉藤 寿史) / ［東］Ｍ制</cp:lastModifiedBy>
  <cp:revision>13</cp:revision>
  <dcterms:created xsi:type="dcterms:W3CDTF">2021-08-11T07:06:53Z</dcterms:created>
  <dcterms:modified xsi:type="dcterms:W3CDTF">2023-11-29T01:32:05Z</dcterms:modified>
</cp:coreProperties>
</file>